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9CCB-1BD2-4E3E-B698-A589C012BF45}" type="datetimeFigureOut">
              <a:rPr lang="ru-RU" smtClean="0"/>
              <a:t>24.07.2019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20CA-BA28-484B-9A50-B9B4F7E7F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078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9CCB-1BD2-4E3E-B698-A589C012BF45}" type="datetimeFigureOut">
              <a:rPr lang="ru-RU" smtClean="0"/>
              <a:t>24.07.2019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20CA-BA28-484B-9A50-B9B4F7E7F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854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9CCB-1BD2-4E3E-B698-A589C012BF45}" type="datetimeFigureOut">
              <a:rPr lang="ru-RU" smtClean="0"/>
              <a:t>24.07.2019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20CA-BA28-484B-9A50-B9B4F7E7F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857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9CCB-1BD2-4E3E-B698-A589C012BF45}" type="datetimeFigureOut">
              <a:rPr lang="ru-RU" smtClean="0"/>
              <a:t>24.07.2019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20CA-BA28-484B-9A50-B9B4F7E7F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8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9CCB-1BD2-4E3E-B698-A589C012BF45}" type="datetimeFigureOut">
              <a:rPr lang="ru-RU" smtClean="0"/>
              <a:t>24.07.2019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20CA-BA28-484B-9A50-B9B4F7E7F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53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9CCB-1BD2-4E3E-B698-A589C012BF45}" type="datetimeFigureOut">
              <a:rPr lang="ru-RU" smtClean="0"/>
              <a:t>24.07.2019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20CA-BA28-484B-9A50-B9B4F7E7F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176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9CCB-1BD2-4E3E-B698-A589C012BF45}" type="datetimeFigureOut">
              <a:rPr lang="ru-RU" smtClean="0"/>
              <a:t>24.07.2019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20CA-BA28-484B-9A50-B9B4F7E7F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83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9CCB-1BD2-4E3E-B698-A589C012BF45}" type="datetimeFigureOut">
              <a:rPr lang="ru-RU" smtClean="0"/>
              <a:t>24.07.2019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20CA-BA28-484B-9A50-B9B4F7E7F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620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9CCB-1BD2-4E3E-B698-A589C012BF45}" type="datetimeFigureOut">
              <a:rPr lang="ru-RU" smtClean="0"/>
              <a:t>24.07.2019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20CA-BA28-484B-9A50-B9B4F7E7F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400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9CCB-1BD2-4E3E-B698-A589C012BF45}" type="datetimeFigureOut">
              <a:rPr lang="ru-RU" smtClean="0"/>
              <a:t>24.07.2019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20CA-BA28-484B-9A50-B9B4F7E7F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044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E9CCB-1BD2-4E3E-B698-A589C012BF45}" type="datetimeFigureOut">
              <a:rPr lang="ru-RU" smtClean="0"/>
              <a:t>24.07.2019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A20CA-BA28-484B-9A50-B9B4F7E7F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57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E9CCB-1BD2-4E3E-B698-A589C012BF45}" type="datetimeFigureOut">
              <a:rPr lang="ru-RU" smtClean="0"/>
              <a:t>24.07.2019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A20CA-BA28-484B-9A50-B9B4F7E7FB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54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9000">
              <a:schemeClr val="accent6"/>
            </a:gs>
            <a:gs pos="66000">
              <a:schemeClr val="accent2">
                <a:lumMod val="60000"/>
                <a:lumOff val="40000"/>
              </a:schemeClr>
            </a:gs>
            <a:gs pos="32000">
              <a:schemeClr val="accent1">
                <a:lumMod val="45000"/>
                <a:lumOff val="55000"/>
              </a:schemeClr>
            </a:gs>
          </a:gsLst>
          <a:lin ang="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8848" y="1268388"/>
            <a:ext cx="4377449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Причины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многих 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несчастных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случаев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детьми —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шалость, озорство вблизи линий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электропередачи и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подстанций. </a:t>
            </a:r>
            <a:endParaRPr lang="ru-RU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" t="49961" r="62280" b="34263"/>
          <a:stretch/>
        </p:blipFill>
        <p:spPr>
          <a:xfrm>
            <a:off x="1677951" y="2375233"/>
            <a:ext cx="1814056" cy="12117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5723004" y="4697930"/>
            <a:ext cx="64689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Самое дорогое – это жизнь! 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Берегите её!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8" name="Picture 2" descr="k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200" y="2348491"/>
            <a:ext cx="1450352" cy="121175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45" t="24542" r="32503" b="10494"/>
          <a:stretch/>
        </p:blipFill>
        <p:spPr>
          <a:xfrm>
            <a:off x="0" y="2348492"/>
            <a:ext cx="1576371" cy="1219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Прямоугольник 10"/>
          <p:cNvSpPr/>
          <p:nvPr/>
        </p:nvSpPr>
        <p:spPr>
          <a:xfrm>
            <a:off x="4982552" y="1281610"/>
            <a:ext cx="7111112" cy="34163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Помните!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Электросетевое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оборудование очень опасно для жизни. Чтобы не подвергать себя риску, запомните простые правила:</a:t>
            </a:r>
          </a:p>
          <a:p>
            <a:pPr marL="285750" indent="-285750" algn="just">
              <a:buFontTx/>
              <a:buChar char="-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никогда не заходите на территорию и в помещение электросетевых сооружений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Tx/>
              <a:buChar char="-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открывайте двери ограждения электроустановок и не проникайте в ограждения и барьеры, это может привести к печальным последствиям;</a:t>
            </a:r>
          </a:p>
          <a:p>
            <a:pPr marL="285750" indent="-285750" algn="just">
              <a:buFontTx/>
              <a:buChar char="-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 поле зрения попадают такие знаки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подходи к объекту ближе 10 метров.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293837" y="6514835"/>
            <a:ext cx="3868741" cy="3046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00174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МКУ «</a:t>
            </a:r>
            <a:r>
              <a:rPr lang="ru-RU" sz="1200" b="1" dirty="0" smtClean="0">
                <a:solidFill>
                  <a:srgbClr val="00174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Управление по </a:t>
            </a:r>
            <a:r>
              <a:rPr lang="ru-RU" sz="1200" b="1" dirty="0">
                <a:solidFill>
                  <a:srgbClr val="00174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делам </a:t>
            </a:r>
            <a:r>
              <a:rPr lang="ru-RU" sz="1200" b="1" dirty="0" smtClean="0">
                <a:solidFill>
                  <a:srgbClr val="00174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ГОЧС г</a:t>
            </a:r>
            <a:r>
              <a:rPr lang="ru-RU" sz="1200" b="1" dirty="0">
                <a:solidFill>
                  <a:srgbClr val="00174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Тобольска»</a:t>
            </a:r>
            <a:endParaRPr lang="ru-RU" sz="1200" dirty="0">
              <a:solidFill>
                <a:srgbClr val="001746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29" y="98471"/>
            <a:ext cx="731267" cy="842524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4734929" y="53641"/>
            <a:ext cx="2169184" cy="523220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366786" y="608063"/>
            <a:ext cx="10355034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ДЕТСКОГО ЭЛЕКТРОТРАВМАТИЗМА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Рисунок 18" descr="http://mor-school-3.ucoz.ru/BGD/bzhd_1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5081" y="3567917"/>
            <a:ext cx="1522962" cy="76445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Рисунок 19" descr="http://mor-school-3.ucoz.ru/BGD/bzhd_4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216" y="3589493"/>
            <a:ext cx="1532929" cy="761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Рисунок 20" descr="http://mor-school-3.ucoz.ru/BGD/bzhd_2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1170" y="3560246"/>
            <a:ext cx="1445590" cy="76445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Рисунок 21" descr="http://mor-school-3.ucoz.ru/BGD/bzhd_5.jpg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800" y="3685454"/>
            <a:ext cx="1885165" cy="9281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3" name="Рисунок 22" descr="http://mor-school-3.ucoz.ru/BGD/bzhd_3.jp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113" y="3589493"/>
            <a:ext cx="1515610" cy="761687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Скругленный прямоугольник 24"/>
          <p:cNvSpPr/>
          <p:nvPr/>
        </p:nvSpPr>
        <p:spPr>
          <a:xfrm>
            <a:off x="187406" y="4697930"/>
            <a:ext cx="4820508" cy="781276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Этот знак предупреждает об опасности поражения электрическим током. Пренебрегать им нельзя.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729" y="5789803"/>
            <a:ext cx="8214556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Номера телефонов: </a:t>
            </a:r>
          </a:p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дежурно-диспетчерская службу (ЕДДС) города Тобольска 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112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24-67-01</a:t>
            </a:r>
          </a:p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Пожарно-спасательная службу г. Тобольска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101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</a:t>
            </a:r>
          </a:p>
          <a:p>
            <a:pPr lvl="0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Дежурно-диспетчерская служба ГБУЗ ТО «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Областная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больница № 3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(Станция скорой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медпомощи) 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103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03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Аварийно-диспетчерская служба Тобольского филиала ПАО «СУЭНКО» (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электроснабжение) 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39-56-00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22-21-32</a:t>
            </a:r>
            <a:endParaRPr lang="ru-RU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174</Words>
  <Application>Microsoft Office PowerPoint</Application>
  <PresentationFormat>Широкоэкранный</PresentationFormat>
  <Paragraphs>20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Spesialist</dc:creator>
  <cp:lastModifiedBy>Spesialist</cp:lastModifiedBy>
  <cp:revision>5</cp:revision>
  <dcterms:created xsi:type="dcterms:W3CDTF">2019-07-24T06:16:36Z</dcterms:created>
  <dcterms:modified xsi:type="dcterms:W3CDTF">2019-07-24T06:47:43Z</dcterms:modified>
</cp:coreProperties>
</file>