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03" r:id="rId2"/>
    <p:sldId id="257" r:id="rId3"/>
    <p:sldId id="298" r:id="rId4"/>
    <p:sldId id="299" r:id="rId5"/>
    <p:sldId id="300" r:id="rId6"/>
    <p:sldId id="301" r:id="rId7"/>
    <p:sldId id="302" r:id="rId8"/>
    <p:sldId id="304" r:id="rId9"/>
    <p:sldId id="28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082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EE40C-8510-495F-8280-C132E11151B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91567-CC1C-4DD9-BDE0-62434E491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104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91567-CC1C-4DD9-BDE0-62434E4912D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85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91567-CC1C-4DD9-BDE0-62434E4912D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024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91567-CC1C-4DD9-BDE0-62434E4912D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428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91567-CC1C-4DD9-BDE0-62434E4912D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026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91567-CC1C-4DD9-BDE0-62434E4912D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271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91567-CC1C-4DD9-BDE0-62434E4912D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495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91567-CC1C-4DD9-BDE0-62434E4912D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929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91567-CC1C-4DD9-BDE0-62434E4912D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757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1489894" y="111433"/>
            <a:ext cx="7599565" cy="616016"/>
            <a:chOff x="1633910" y="107804"/>
            <a:chExt cx="7599565" cy="61601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175596" y="107804"/>
              <a:ext cx="697053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80008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МАДОУ «ДЕТСКИЙ САД № 30» Г. ТОБОЛЬСКА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3910" y="107804"/>
              <a:ext cx="425144" cy="45865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960667" y="385266"/>
              <a:ext cx="72728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«Растем 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вместе, расширяя горизонты возможностей</a:t>
              </a:r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!»</a:t>
              </a:r>
              <a:endPara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187624" y="1340768"/>
            <a:ext cx="7056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Методические рекомендации по ограничению в образовательных организациях доступа обучающихся к видам информации, распространяемой посредством сети 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13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1489894" y="111433"/>
            <a:ext cx="7599565" cy="616016"/>
            <a:chOff x="1633910" y="107804"/>
            <a:chExt cx="7599565" cy="61601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175596" y="107804"/>
              <a:ext cx="697053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80008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МАДОУ «ДЕТСКИЙ САД № 30» Г. ТОБОЛЬСКА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3910" y="107804"/>
              <a:ext cx="425144" cy="45865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960667" y="385266"/>
              <a:ext cx="72728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«Растем 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вместе, расширяя горизонты возможностей</a:t>
              </a:r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!»</a:t>
              </a:r>
              <a:endPara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403648" y="1556792"/>
            <a:ext cx="63184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ВИДОВ ИНФОРМАЦИИ, РАСПРОСТРАНЯЕМОЙ ПОСРЕДСТВОМ СЕТИ "ИНТЕРНЕТ", ПРИЧИНЯЮЩЕЙ ВРЕД ЗДОРОВЬЮ И (ИЛИ) РАЗВИТИЮ ДЕТЕЙ, А ТАКЖЕ НЕ СООТВЕТСТВУЮЩЕЙ ЗАДАЧАМ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410066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1489894" y="111433"/>
            <a:ext cx="7599565" cy="616016"/>
            <a:chOff x="1633910" y="107804"/>
            <a:chExt cx="7599565" cy="61601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175596" y="107804"/>
              <a:ext cx="697053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80008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МАДОУ «ДЕТСКИЙ САД № 30» Г. ТОБОЛЬСКА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3910" y="107804"/>
              <a:ext cx="425144" cy="45865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960667" y="385266"/>
              <a:ext cx="72728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«Растем 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вместе, расширяя горизонты возможностей</a:t>
              </a:r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!»</a:t>
              </a:r>
              <a:endPara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/>
          <a:srcRect l="1979" r="6986" b="1268"/>
          <a:stretch/>
        </p:blipFill>
        <p:spPr>
          <a:xfrm>
            <a:off x="1115616" y="745471"/>
            <a:ext cx="6624736" cy="527581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7510" y="5940227"/>
            <a:ext cx="661035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48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1489894" y="111433"/>
            <a:ext cx="7599565" cy="616016"/>
            <a:chOff x="1633910" y="107804"/>
            <a:chExt cx="7599565" cy="61601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175596" y="107804"/>
              <a:ext cx="697053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80008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МАДОУ «ДЕТСКИЙ САД № 30» Г. ТОБОЛЬСКА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3910" y="107804"/>
              <a:ext cx="425144" cy="45865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960667" y="385266"/>
              <a:ext cx="72728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«Растем 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вместе, расширяя горизонты возможностей</a:t>
              </a:r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!»</a:t>
              </a:r>
              <a:endPara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/>
          <a:srcRect t="14824" r="12336" b="-200"/>
          <a:stretch/>
        </p:blipFill>
        <p:spPr>
          <a:xfrm>
            <a:off x="1115616" y="1772816"/>
            <a:ext cx="6696744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44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1489894" y="111433"/>
            <a:ext cx="7599565" cy="616016"/>
            <a:chOff x="1633910" y="107804"/>
            <a:chExt cx="7599565" cy="61601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175596" y="107804"/>
              <a:ext cx="697053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80008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МАДОУ «ДЕТСКИЙ САД № 30» Г. ТОБОЛЬСКА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3910" y="107804"/>
              <a:ext cx="425144" cy="45865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960667" y="385266"/>
              <a:ext cx="72728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«Растем 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вместе, расширяя горизонты возможностей</a:t>
              </a:r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!»</a:t>
              </a:r>
              <a:endPara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1196752"/>
            <a:ext cx="6553200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08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1489894" y="111433"/>
            <a:ext cx="7599565" cy="616016"/>
            <a:chOff x="1633910" y="107804"/>
            <a:chExt cx="7599565" cy="61601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175596" y="107804"/>
              <a:ext cx="697053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80008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МАДОУ «ДЕТСКИЙ САД № 30» Г. ТОБОЛЬСКА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3910" y="107804"/>
              <a:ext cx="425144" cy="45865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960667" y="385266"/>
              <a:ext cx="72728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«Растем 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вместе, расширяя горизонты возможностей</a:t>
              </a:r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!»</a:t>
              </a:r>
              <a:endPara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1007504"/>
            <a:ext cx="68199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95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1489894" y="111433"/>
            <a:ext cx="7599565" cy="616016"/>
            <a:chOff x="1633910" y="107804"/>
            <a:chExt cx="7599565" cy="61601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175596" y="107804"/>
              <a:ext cx="697053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80008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МАДОУ «ДЕТСКИЙ САД № 30» Г. ТОБОЛЬСКА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3910" y="107804"/>
              <a:ext cx="425144" cy="45865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960667" y="385266"/>
              <a:ext cx="72728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«Растем 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вместе, расширяя горизонты возможностей</a:t>
              </a:r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!»</a:t>
              </a:r>
              <a:endPara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8717" y="1484784"/>
            <a:ext cx="6467475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92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1489894" y="111433"/>
            <a:ext cx="7599565" cy="616016"/>
            <a:chOff x="1633910" y="107804"/>
            <a:chExt cx="7599565" cy="61601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175596" y="107804"/>
              <a:ext cx="697053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80008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МАДОУ «ДЕТСКИЙ САД № 30» Г. ТОБОЛЬСКА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3910" y="107804"/>
              <a:ext cx="425144" cy="45865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960667" y="385266"/>
              <a:ext cx="72728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«Растем 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вместе, расширяя горизонты возможностей</a:t>
              </a:r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!»</a:t>
              </a:r>
              <a:endPara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/>
          <a:srcRect b="15242"/>
          <a:stretch/>
        </p:blipFill>
        <p:spPr>
          <a:xfrm>
            <a:off x="1489894" y="1052736"/>
            <a:ext cx="6538490" cy="544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0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8229600" cy="49266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5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489894" y="111433"/>
            <a:ext cx="7599565" cy="616016"/>
            <a:chOff x="1633910" y="107804"/>
            <a:chExt cx="7599565" cy="61601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175596" y="107804"/>
              <a:ext cx="697053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МАДОУ «ДЕТСКИЙ САД № 30» Г. ТОБОЛЬСК</a:t>
              </a:r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3910" y="107804"/>
              <a:ext cx="425144" cy="4586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960667" y="385266"/>
              <a:ext cx="72728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«Растем </a:t>
              </a:r>
              <a:r>
                <a:rPr lang="ru-RU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вместе, расширяя горизонты возможностей</a:t>
              </a:r>
              <a:r>
                <a:rPr lang="ru-RU" sz="16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!»</a:t>
              </a:r>
              <a:endPara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09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971</TotalTime>
  <Words>216</Words>
  <Application>Microsoft Office PowerPoint</Application>
  <PresentationFormat>Экран (4:3)</PresentationFormat>
  <Paragraphs>29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мвидео</dc:creator>
  <cp:lastModifiedBy>Tobolsk</cp:lastModifiedBy>
  <cp:revision>106</cp:revision>
  <dcterms:created xsi:type="dcterms:W3CDTF">2017-02-17T13:26:39Z</dcterms:created>
  <dcterms:modified xsi:type="dcterms:W3CDTF">2019-10-21T03:54:12Z</dcterms:modified>
</cp:coreProperties>
</file>