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06" r:id="rId3"/>
    <p:sldId id="307" r:id="rId4"/>
    <p:sldId id="298" r:id="rId5"/>
    <p:sldId id="299" r:id="rId6"/>
    <p:sldId id="301" r:id="rId7"/>
    <p:sldId id="302" r:id="rId8"/>
    <p:sldId id="304" r:id="rId9"/>
    <p:sldId id="30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82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EE40C-8510-495F-8280-C132E11151BE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91567-CC1C-4DD9-BDE0-62434E491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0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9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8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2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2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9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29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5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1567-CC1C-4DD9-BDE0-62434E4912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403648" y="1556792"/>
            <a:ext cx="6408712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Методические рекомендации по созданию и развитию сайтов и (или) страниц сайтов педагогических работников в сети «Интернет» 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МАДОУ «ДЕТСКИЙ САД № 30» Г. ТОБОЛЬСК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https://ds05.infourok.ru/uploads/ex/0d4a/00064ed9-62e5e598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" y="0"/>
            <a:ext cx="9141062" cy="685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https://fs01.infourok.ru/images/doc/49/61802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556792"/>
            <a:ext cx="69342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894" y="1340768"/>
            <a:ext cx="64103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704" y="1628800"/>
            <a:ext cx="62293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10" t="18954"/>
          <a:stretch/>
        </p:blipFill>
        <p:spPr>
          <a:xfrm>
            <a:off x="1691680" y="1196752"/>
            <a:ext cx="6114330" cy="316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937" y="1515269"/>
            <a:ext cx="6159179" cy="3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459976" y="1013827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Не допускается!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1129" b="19377"/>
          <a:stretch/>
        </p:blipFill>
        <p:spPr>
          <a:xfrm>
            <a:off x="1474214" y="1980199"/>
            <a:ext cx="6394474" cy="41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489894" y="111433"/>
            <a:ext cx="7599565" cy="616016"/>
            <a:chOff x="1633910" y="107804"/>
            <a:chExt cx="7599565" cy="61601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175596" y="107804"/>
              <a:ext cx="6970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30» Г. ТОБОЛЬСКА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910" y="107804"/>
              <a:ext cx="425144" cy="4586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60667" y="385266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«Растем </a:t>
              </a:r>
              <a:r>
                <a:rPr 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вместе, расширяя горизонты возможностей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!»</a:t>
              </a:r>
              <a:endPara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pedagogru.ru/wp-content/uploads/2017/02/%D1%81%D0%B0%D0%B9%D1%82-%D0%BF%D0%B5%D0%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02364" cy="49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983</TotalTime>
  <Words>216</Words>
  <Application>Microsoft Office PowerPoint</Application>
  <PresentationFormat>Экран (4:3)</PresentationFormat>
  <Paragraphs>32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User</cp:lastModifiedBy>
  <cp:revision>109</cp:revision>
  <dcterms:created xsi:type="dcterms:W3CDTF">2017-02-17T13:26:39Z</dcterms:created>
  <dcterms:modified xsi:type="dcterms:W3CDTF">2019-10-20T17:18:21Z</dcterms:modified>
</cp:coreProperties>
</file>